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3" r:id="rId13"/>
    <p:sldId id="665" r:id="rId14"/>
    <p:sldId id="580" r:id="rId15"/>
    <p:sldId id="579" r:id="rId16"/>
    <p:sldId id="573" r:id="rId17"/>
    <p:sldId id="574" r:id="rId18"/>
    <p:sldId id="575" r:id="rId19"/>
    <p:sldId id="619" r:id="rId20"/>
    <p:sldId id="576" r:id="rId21"/>
    <p:sldId id="577" r:id="rId22"/>
    <p:sldId id="578" r:id="rId23"/>
    <p:sldId id="591" r:id="rId24"/>
    <p:sldId id="569" r:id="rId25"/>
    <p:sldId id="592" r:id="rId26"/>
    <p:sldId id="593" r:id="rId27"/>
    <p:sldId id="594" r:id="rId28"/>
    <p:sldId id="595" r:id="rId29"/>
    <p:sldId id="596" r:id="rId30"/>
    <p:sldId id="600" r:id="rId31"/>
    <p:sldId id="794" r:id="rId32"/>
    <p:sldId id="570" r:id="rId33"/>
    <p:sldId id="601" r:id="rId34"/>
    <p:sldId id="602" r:id="rId35"/>
    <p:sldId id="603" r:id="rId36"/>
    <p:sldId id="604" r:id="rId37"/>
    <p:sldId id="605" r:id="rId38"/>
    <p:sldId id="606" r:id="rId39"/>
    <p:sldId id="609" r:id="rId40"/>
    <p:sldId id="610" r:id="rId41"/>
    <p:sldId id="611" r:id="rId42"/>
    <p:sldId id="795" r:id="rId43"/>
    <p:sldId id="612" r:id="rId44"/>
    <p:sldId id="613" r:id="rId45"/>
    <p:sldId id="653" r:id="rId46"/>
    <p:sldId id="616" r:id="rId47"/>
    <p:sldId id="617" r:id="rId48"/>
    <p:sldId id="843" r:id="rId49"/>
    <p:sldId id="84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16"/>
        <p:guide pos="27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88135" y="403352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98975" y="403352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95" y="4481195"/>
            <a:ext cx="143065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735" y="4481195"/>
            <a:ext cx="133604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630" y="4544060"/>
            <a:ext cx="2846705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37103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6859905" y="4033520"/>
            <a:ext cx="0" cy="221869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文本框 7"/>
          <p:cNvSpPr txBox="1"/>
          <p:nvPr/>
        </p:nvSpPr>
        <p:spPr>
          <a:xfrm>
            <a:off x="7313295" y="4073525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/>
              <a:t>模拟操作</a:t>
            </a:r>
            <a:endParaRPr lang="zh-CN" altLang="en-US" sz="1800"/>
          </a:p>
        </p:txBody>
      </p:sp>
      <p:sp>
        <p:nvSpPr>
          <p:cNvPr id="22" name="文本框 21"/>
          <p:cNvSpPr txBox="1"/>
          <p:nvPr/>
        </p:nvSpPr>
        <p:spPr>
          <a:xfrm>
            <a:off x="6913880" y="4400550"/>
            <a:ext cx="2115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https://www.metatrader4.com/zh</a:t>
            </a:r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720" y="5064125"/>
            <a:ext cx="1089660" cy="129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1040" y="967740"/>
            <a:ext cx="547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ts.get_k_data(code,ktype,autype,index,start,end)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3234</Words>
  <Application>WPS 演示</Application>
  <PresentationFormat>全屏显示(4:3)</PresentationFormat>
  <Paragraphs>394</Paragraphs>
  <Slides>40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5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Wingdings</vt:lpstr>
      <vt:lpstr>Arial Black</vt:lpstr>
      <vt:lpstr>黑体</vt:lpstr>
      <vt:lpstr>华文细黑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626</cp:revision>
  <dcterms:created xsi:type="dcterms:W3CDTF">2013-02-28T06:58:00Z</dcterms:created>
  <dcterms:modified xsi:type="dcterms:W3CDTF">2018-03-02T03:26:06Z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